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82" r:id="rId2"/>
    <p:sldMasterId id="2147483703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28800425" cy="43200638"/>
  <p:notesSz cx="6858000" cy="9144000"/>
  <p:defaultTextStyle>
    <a:defPPr>
      <a:defRPr lang="en-US"/>
    </a:defPPr>
    <a:lvl1pPr marL="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FDCB00-FB96-4F5D-3573-19F0228866CA}" name="Grace Kang" initials="GK" userId="abe33e53654766f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EEBF7"/>
    <a:srgbClr val="E6E0EC"/>
    <a:srgbClr val="A40B5E"/>
    <a:srgbClr val="286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3108" y="90"/>
      </p:cViewPr>
      <p:guideLst>
        <p:guide orient="horz" pos="13607"/>
        <p:guide pos="907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10AB64E-9B9A-A007-3103-179921132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ECF33EF-CE76-9B1A-4F76-9FFD6B00C5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C8ADC-834D-4A1C-9935-821B769B0A1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6266D1-3C4B-7AF7-42C8-EDBF7FBAFB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05E1523-895D-C504-5C3C-D802045437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8EB9E-9522-4DD5-AD75-4FCCC91D5D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043239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B6E8B-8126-4811-A8DE-873DA3D1CC2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28F5D-94E4-4E3E-A4EA-5DA83D92F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02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0"/>
            <a:ext cx="28548126" cy="46101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24381" y="442997"/>
            <a:ext cx="26307522" cy="1072131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9801" y="9963732"/>
            <a:ext cx="10335949" cy="67071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90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481696" y="-23770"/>
            <a:ext cx="3347911" cy="138152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6279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P-000</a:t>
            </a:r>
            <a:endParaRPr lang="ko-KR" altLang="en-US" dirty="0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6F3DF100-FB0D-9725-4E20-EC84611F54A9}"/>
              </a:ext>
            </a:extLst>
          </p:cNvPr>
          <p:cNvSpPr/>
          <p:nvPr/>
        </p:nvSpPr>
        <p:spPr>
          <a:xfrm>
            <a:off x="354579" y="-1"/>
            <a:ext cx="515222" cy="3362637"/>
          </a:xfrm>
          <a:custGeom>
            <a:avLst/>
            <a:gdLst/>
            <a:ahLst/>
            <a:cxnLst/>
            <a:rect l="l" t="t" r="r" b="b"/>
            <a:pathLst>
              <a:path w="167640" h="1960245">
                <a:moveTo>
                  <a:pt x="167531" y="0"/>
                </a:moveTo>
                <a:lnTo>
                  <a:pt x="0" y="0"/>
                </a:lnTo>
                <a:lnTo>
                  <a:pt x="0" y="1960155"/>
                </a:lnTo>
                <a:lnTo>
                  <a:pt x="167531" y="1960155"/>
                </a:lnTo>
                <a:lnTo>
                  <a:pt x="167531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pPr marL="0" marR="0" lvl="0" indent="0" defTabSz="86986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2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609A537-869C-12C5-2C1F-B3A4D7A9B0F3}"/>
              </a:ext>
            </a:extLst>
          </p:cNvPr>
          <p:cNvSpPr/>
          <p:nvPr userDrawn="1"/>
        </p:nvSpPr>
        <p:spPr>
          <a:xfrm>
            <a:off x="-20447682" y="4188178"/>
            <a:ext cx="12267702" cy="3182942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6986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12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A22A527-EA40-9368-6937-C1634D39029F}"/>
              </a:ext>
            </a:extLst>
          </p:cNvPr>
          <p:cNvSpPr/>
          <p:nvPr userDrawn="1"/>
        </p:nvSpPr>
        <p:spPr>
          <a:xfrm>
            <a:off x="-1" y="4382309"/>
            <a:ext cx="28445847" cy="27609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AEC61C82-43EE-074D-F32C-ABF09B0CCE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9801" y="4766223"/>
            <a:ext cx="27323747" cy="86361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2664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Author name</a:t>
            </a:r>
            <a:endParaRPr lang="ko-KR" altLang="en-US" dirty="0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0306" y="7430637"/>
            <a:ext cx="27837839" cy="1144838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5137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71432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32" name="텍스트 개체 틀 11">
            <a:extLst>
              <a:ext uri="{FF2B5EF4-FFF2-40B4-BE49-F238E27FC236}">
                <a16:creationId xmlns:a16="http://schemas.microsoft.com/office/drawing/2014/main" id="{37B48986-C872-55F7-E5B9-1D6299B6C9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9801" y="7252034"/>
            <a:ext cx="27323747" cy="1983674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Affiliation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735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5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30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418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314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00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403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88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5057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418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084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864821" y="653323"/>
            <a:ext cx="5955572" cy="138152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6279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P-000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A759F99-B79A-ED30-157E-E9C966C10933}"/>
              </a:ext>
            </a:extLst>
          </p:cNvPr>
          <p:cNvSpPr/>
          <p:nvPr userDrawn="1"/>
        </p:nvSpPr>
        <p:spPr>
          <a:xfrm>
            <a:off x="1980026" y="10140461"/>
            <a:ext cx="24840366" cy="3117191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E5E09F-F7D5-E5C6-6713-EF57D7AEF3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80030" y="10115613"/>
            <a:ext cx="24840366" cy="311967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56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AEC61C82-43EE-074D-F32C-ABF09B0CCE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80030" y="7162589"/>
            <a:ext cx="24840366" cy="1144838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761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Author name</a:t>
            </a:r>
            <a:endParaRPr lang="ko-KR" altLang="en-US" dirty="0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80030" y="8453913"/>
            <a:ext cx="24840366" cy="1144838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61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0030" y="4556436"/>
            <a:ext cx="24840366" cy="2446428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094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pic>
        <p:nvPicPr>
          <p:cNvPr id="7" name="그림 6" descr="스크린샷, 텍스트, 마조렐 블루이(가) 표시된 사진&#10;&#10;자동 생성된 설명">
            <a:extLst>
              <a:ext uri="{FF2B5EF4-FFF2-40B4-BE49-F238E27FC236}">
                <a16:creationId xmlns:a16="http://schemas.microsoft.com/office/drawing/2014/main" id="{7E7CF4E4-E137-B893-006E-AF07F0717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2" y="1117290"/>
            <a:ext cx="6953072" cy="22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11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1975534"/>
            <a:ext cx="28548126" cy="37630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4074" y="2418530"/>
            <a:ext cx="27323747" cy="98769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3924" y="8292755"/>
            <a:ext cx="12994445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58041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D2E9E0C-81FC-17CF-FFDF-57F6B364F7D6}"/>
              </a:ext>
            </a:extLst>
          </p:cNvPr>
          <p:cNvSpPr/>
          <p:nvPr userDrawn="1"/>
        </p:nvSpPr>
        <p:spPr>
          <a:xfrm>
            <a:off x="-29182" y="42126679"/>
            <a:ext cx="28856990" cy="11448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4074" y="6091537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Author Name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68BB08-DACB-723D-CB94-894E0D4E8901}"/>
              </a:ext>
            </a:extLst>
          </p:cNvPr>
          <p:cNvSpPr txBox="1"/>
          <p:nvPr userDrawn="1"/>
        </p:nvSpPr>
        <p:spPr>
          <a:xfrm>
            <a:off x="-6" y="42350780"/>
            <a:ext cx="28856990" cy="56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The 60</a:t>
            </a:r>
            <a:r>
              <a:rPr lang="en-US" altLang="ko-KR" sz="3044" kern="1200" baseline="300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</a:t>
            </a:r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 Congress of Korean Radiological Technologists &amp; 32</a:t>
            </a:r>
            <a:r>
              <a:rPr lang="en-US" altLang="ko-KR" sz="3044" kern="1200" baseline="300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nd </a:t>
            </a:r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EACRT International Conference</a:t>
            </a:r>
            <a:r>
              <a:rPr lang="en-US" altLang="ko-KR" sz="304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l  Seoul, South Korea</a:t>
            </a:r>
            <a:endParaRPr lang="ko-KR" altLang="en-US" sz="3044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419660C-1EA6-BD09-63E9-41DB9722A839}"/>
              </a:ext>
            </a:extLst>
          </p:cNvPr>
          <p:cNvSpPr/>
          <p:nvPr userDrawn="1"/>
        </p:nvSpPr>
        <p:spPr>
          <a:xfrm>
            <a:off x="0" y="0"/>
            <a:ext cx="28445846" cy="197541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6" name="텍스트 개체 틀 13">
            <a:extLst>
              <a:ext uri="{FF2B5EF4-FFF2-40B4-BE49-F238E27FC236}">
                <a16:creationId xmlns:a16="http://schemas.microsoft.com/office/drawing/2014/main" id="{84457565-BAFC-3FD7-3982-D108774A7C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4074" y="6944502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A992B68-4DF5-5392-4537-F61015A7B1D4}"/>
              </a:ext>
            </a:extLst>
          </p:cNvPr>
          <p:cNvGrpSpPr/>
          <p:nvPr userDrawn="1"/>
        </p:nvGrpSpPr>
        <p:grpSpPr>
          <a:xfrm>
            <a:off x="583924" y="208653"/>
            <a:ext cx="5234242" cy="1620623"/>
            <a:chOff x="177800" y="211223"/>
            <a:chExt cx="5234242" cy="1620623"/>
          </a:xfrm>
        </p:grpSpPr>
        <p:pic>
          <p:nvPicPr>
            <p:cNvPr id="10" name="그림 9" descr="텍스트, 폰트, 그래픽, 디자인이(가) 표시된 사진&#10;&#10;AI 생성 콘텐츠는 정확하지 않을 수 있습니다.">
              <a:extLst>
                <a:ext uri="{FF2B5EF4-FFF2-40B4-BE49-F238E27FC236}">
                  <a16:creationId xmlns:a16="http://schemas.microsoft.com/office/drawing/2014/main" id="{6CED9129-D64D-733A-3E26-F3ADF09CA6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" y="211223"/>
              <a:ext cx="1315087" cy="1620623"/>
            </a:xfrm>
            <a:prstGeom prst="rect">
              <a:avLst/>
            </a:prstGeom>
          </p:spPr>
        </p:pic>
        <p:pic>
          <p:nvPicPr>
            <p:cNvPr id="11" name="그림 10" descr="텍스트, 폰트, 스크린샷, 그래픽이(가) 표시된 사진&#10;&#10;AI 생성 콘텐츠는 정확하지 않을 수 있습니다.">
              <a:extLst>
                <a:ext uri="{FF2B5EF4-FFF2-40B4-BE49-F238E27FC236}">
                  <a16:creationId xmlns:a16="http://schemas.microsoft.com/office/drawing/2014/main" id="{24E4F7BC-E84F-EC5B-772C-2AF2381DBE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7364" y="211603"/>
              <a:ext cx="3734678" cy="1620124"/>
            </a:xfrm>
            <a:prstGeom prst="rect">
              <a:avLst/>
            </a:prstGeom>
          </p:spPr>
        </p:pic>
      </p:grpSp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3711877" y="439397"/>
            <a:ext cx="4429169" cy="1096619"/>
          </a:xfrm>
          <a:solidFill>
            <a:srgbClr val="DEEBF7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18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No.</a:t>
            </a:r>
            <a:endParaRPr lang="ko-KR" altLang="en-US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12BF48D-2440-BE87-226E-4AFB14EB2EE9}"/>
              </a:ext>
            </a:extLst>
          </p:cNvPr>
          <p:cNvSpPr>
            <a:spLocks noGrp="1"/>
          </p:cNvSpPr>
          <p:nvPr userDrawn="1">
            <p:ph idx="17" hasCustomPrompt="1"/>
          </p:nvPr>
        </p:nvSpPr>
        <p:spPr>
          <a:xfrm>
            <a:off x="13942437" y="8292755"/>
            <a:ext cx="14274064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0937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1975534"/>
            <a:ext cx="28548126" cy="37630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4074" y="2418530"/>
            <a:ext cx="27323747" cy="98769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3924" y="8292755"/>
            <a:ext cx="12994445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58041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D2E9E0C-81FC-17CF-FFDF-57F6B364F7D6}"/>
              </a:ext>
            </a:extLst>
          </p:cNvPr>
          <p:cNvSpPr/>
          <p:nvPr userDrawn="1"/>
        </p:nvSpPr>
        <p:spPr>
          <a:xfrm>
            <a:off x="-29182" y="42126679"/>
            <a:ext cx="28856990" cy="11448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4074" y="6091537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Author Name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68BB08-DACB-723D-CB94-894E0D4E8901}"/>
              </a:ext>
            </a:extLst>
          </p:cNvPr>
          <p:cNvSpPr txBox="1"/>
          <p:nvPr userDrawn="1"/>
        </p:nvSpPr>
        <p:spPr>
          <a:xfrm>
            <a:off x="-6" y="42350780"/>
            <a:ext cx="28856990" cy="56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The 60</a:t>
            </a:r>
            <a:r>
              <a:rPr lang="en-US" altLang="ko-KR" sz="3044" kern="1200" baseline="300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</a:t>
            </a:r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 Congress of Korean Radiological Technologists &amp; 32</a:t>
            </a:r>
            <a:r>
              <a:rPr lang="en-US" altLang="ko-KR" sz="3044" kern="1200" baseline="300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nd</a:t>
            </a:r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 EACRT International Conference</a:t>
            </a:r>
            <a:r>
              <a:rPr lang="en-US" altLang="ko-KR" sz="304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l  Seoul, South Korea</a:t>
            </a:r>
            <a:endParaRPr lang="ko-KR" altLang="en-US" sz="3044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12BF48D-2440-BE87-226E-4AFB14EB2EE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3942437" y="8292755"/>
            <a:ext cx="14274064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6" name="텍스트 개체 틀 13">
            <a:extLst>
              <a:ext uri="{FF2B5EF4-FFF2-40B4-BE49-F238E27FC236}">
                <a16:creationId xmlns:a16="http://schemas.microsoft.com/office/drawing/2014/main" id="{84457565-BAFC-3FD7-3982-D108774A7C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4074" y="6944502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D2CFDE1-B57E-96E0-0F30-3702A99CE72D}"/>
              </a:ext>
            </a:extLst>
          </p:cNvPr>
          <p:cNvSpPr/>
          <p:nvPr userDrawn="1"/>
        </p:nvSpPr>
        <p:spPr>
          <a:xfrm>
            <a:off x="0" y="0"/>
            <a:ext cx="28445846" cy="197541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153EC49A-DFF6-D083-EA1B-67859FB8C23E}"/>
              </a:ext>
            </a:extLst>
          </p:cNvPr>
          <p:cNvGrpSpPr/>
          <p:nvPr userDrawn="1"/>
        </p:nvGrpSpPr>
        <p:grpSpPr>
          <a:xfrm>
            <a:off x="583924" y="208653"/>
            <a:ext cx="5234242" cy="1620623"/>
            <a:chOff x="177800" y="211223"/>
            <a:chExt cx="5234242" cy="1620623"/>
          </a:xfrm>
        </p:grpSpPr>
        <p:pic>
          <p:nvPicPr>
            <p:cNvPr id="5" name="그림 4" descr="텍스트, 폰트, 그래픽, 디자인이(가) 표시된 사진&#10;&#10;AI 생성 콘텐츠는 정확하지 않을 수 있습니다.">
              <a:extLst>
                <a:ext uri="{FF2B5EF4-FFF2-40B4-BE49-F238E27FC236}">
                  <a16:creationId xmlns:a16="http://schemas.microsoft.com/office/drawing/2014/main" id="{42313D1B-3327-49D5-18F2-E709E200422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" y="211223"/>
              <a:ext cx="1315087" cy="1620623"/>
            </a:xfrm>
            <a:prstGeom prst="rect">
              <a:avLst/>
            </a:prstGeom>
          </p:spPr>
        </p:pic>
        <p:pic>
          <p:nvPicPr>
            <p:cNvPr id="7" name="그림 6" descr="텍스트, 폰트, 스크린샷, 그래픽이(가) 표시된 사진&#10;&#10;AI 생성 콘텐츠는 정확하지 않을 수 있습니다.">
              <a:extLst>
                <a:ext uri="{FF2B5EF4-FFF2-40B4-BE49-F238E27FC236}">
                  <a16:creationId xmlns:a16="http://schemas.microsoft.com/office/drawing/2014/main" id="{D6774B4E-E043-33C9-9D1E-D9229E3BA0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7364" y="211603"/>
              <a:ext cx="3734678" cy="1620124"/>
            </a:xfrm>
            <a:prstGeom prst="rect">
              <a:avLst/>
            </a:prstGeom>
          </p:spPr>
        </p:pic>
      </p:grpSp>
      <p:sp>
        <p:nvSpPr>
          <p:cNvPr id="10" name="텍스트 개체 틀 17">
            <a:extLst>
              <a:ext uri="{FF2B5EF4-FFF2-40B4-BE49-F238E27FC236}">
                <a16:creationId xmlns:a16="http://schemas.microsoft.com/office/drawing/2014/main" id="{91BEA50B-694B-2707-59D2-CD66AE41A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711877" y="439397"/>
            <a:ext cx="4429169" cy="1096619"/>
          </a:xfrm>
          <a:solidFill>
            <a:srgbClr val="DEEBF7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18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No.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8687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EDA6DE-0E65-06E9-9FA6-70A7B3B03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730" y="10770118"/>
            <a:ext cx="24840762" cy="17970491"/>
          </a:xfrm>
        </p:spPr>
        <p:txBody>
          <a:bodyPr anchor="b"/>
          <a:lstStyle>
            <a:lvl1pPr>
              <a:defRPr sz="5708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3B8DBD0-14C2-248F-65DA-B9C8CC826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4730" y="28910445"/>
            <a:ext cx="24840762" cy="9449889"/>
          </a:xfrm>
        </p:spPr>
        <p:txBody>
          <a:bodyPr/>
          <a:lstStyle>
            <a:lvl1pPr marL="0" indent="0">
              <a:buNone/>
              <a:defRPr sz="2283">
                <a:solidFill>
                  <a:schemeClr val="tx1">
                    <a:tint val="75000"/>
                  </a:schemeClr>
                </a:solidFill>
              </a:defRPr>
            </a:lvl1pPr>
            <a:lvl2pPr marL="434934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2pPr>
            <a:lvl3pPr marL="869869" indent="0">
              <a:buNone/>
              <a:defRPr sz="1712">
                <a:solidFill>
                  <a:schemeClr val="tx1">
                    <a:tint val="75000"/>
                  </a:schemeClr>
                </a:solidFill>
              </a:defRPr>
            </a:lvl3pPr>
            <a:lvl4pPr marL="1304803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4pPr>
            <a:lvl5pPr marL="1739737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5pPr>
            <a:lvl6pPr marL="2174672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6pPr>
            <a:lvl7pPr marL="2609606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7pPr>
            <a:lvl8pPr marL="3044541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8pPr>
            <a:lvl9pPr marL="3479475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B282D6-B229-DF9B-E738-E3F63897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6EE049-18F8-6CA7-57F4-75C54EE3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336F11-898D-BBF9-012C-29FE5CF7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860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907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5A9B2E-49B5-1A4C-AA8B-A3D80C07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2A3A12-CF2A-3A14-D908-D79B7A461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9832" y="11500730"/>
            <a:ext cx="12347138" cy="274091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41206A7-36D0-D0C0-B5C0-7B8389F91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46" y="11500730"/>
            <a:ext cx="12348648" cy="274091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AA9A36-7D1B-1DA9-E767-E35D098F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A10C4BD-CE31-8295-5796-39A96AEB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3F6975-5CE3-446A-0E56-59F01893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317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E42E57-7DF5-250A-361C-4D406910C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62" y="2300787"/>
            <a:ext cx="24839252" cy="834916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912882-39CA-9796-6B28-5BDABD18B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4361" y="10590670"/>
            <a:ext cx="12184040" cy="5189589"/>
          </a:xfrm>
        </p:spPr>
        <p:txBody>
          <a:bodyPr anchor="b"/>
          <a:lstStyle>
            <a:lvl1pPr marL="0" indent="0">
              <a:buNone/>
              <a:defRPr sz="2283" b="1"/>
            </a:lvl1pPr>
            <a:lvl2pPr marL="434934" indent="0">
              <a:buNone/>
              <a:defRPr sz="1903" b="1"/>
            </a:lvl2pPr>
            <a:lvl3pPr marL="869869" indent="0">
              <a:buNone/>
              <a:defRPr sz="1712" b="1"/>
            </a:lvl3pPr>
            <a:lvl4pPr marL="1304803" indent="0">
              <a:buNone/>
              <a:defRPr sz="1522" b="1"/>
            </a:lvl4pPr>
            <a:lvl5pPr marL="1739737" indent="0">
              <a:buNone/>
              <a:defRPr sz="1522" b="1"/>
            </a:lvl5pPr>
            <a:lvl6pPr marL="2174672" indent="0">
              <a:buNone/>
              <a:defRPr sz="1522" b="1"/>
            </a:lvl6pPr>
            <a:lvl7pPr marL="2609606" indent="0">
              <a:buNone/>
              <a:defRPr sz="1522" b="1"/>
            </a:lvl7pPr>
            <a:lvl8pPr marL="3044541" indent="0">
              <a:buNone/>
              <a:defRPr sz="1522" b="1"/>
            </a:lvl8pPr>
            <a:lvl9pPr marL="3479475" indent="0">
              <a:buNone/>
              <a:defRPr sz="152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AAF250-636D-68B3-EEFA-B1C6FA4C6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4361" y="15780258"/>
            <a:ext cx="12184040" cy="2320974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E989526-9BCA-8907-AD0C-58F16D1F5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80678" y="10590670"/>
            <a:ext cx="12242936" cy="5189589"/>
          </a:xfrm>
        </p:spPr>
        <p:txBody>
          <a:bodyPr anchor="b"/>
          <a:lstStyle>
            <a:lvl1pPr marL="0" indent="0">
              <a:buNone/>
              <a:defRPr sz="2283" b="1"/>
            </a:lvl1pPr>
            <a:lvl2pPr marL="434934" indent="0">
              <a:buNone/>
              <a:defRPr sz="1903" b="1"/>
            </a:lvl2pPr>
            <a:lvl3pPr marL="869869" indent="0">
              <a:buNone/>
              <a:defRPr sz="1712" b="1"/>
            </a:lvl3pPr>
            <a:lvl4pPr marL="1304803" indent="0">
              <a:buNone/>
              <a:defRPr sz="1522" b="1"/>
            </a:lvl4pPr>
            <a:lvl5pPr marL="1739737" indent="0">
              <a:buNone/>
              <a:defRPr sz="1522" b="1"/>
            </a:lvl5pPr>
            <a:lvl6pPr marL="2174672" indent="0">
              <a:buNone/>
              <a:defRPr sz="1522" b="1"/>
            </a:lvl6pPr>
            <a:lvl7pPr marL="2609606" indent="0">
              <a:buNone/>
              <a:defRPr sz="1522" b="1"/>
            </a:lvl7pPr>
            <a:lvl8pPr marL="3044541" indent="0">
              <a:buNone/>
              <a:defRPr sz="1522" b="1"/>
            </a:lvl8pPr>
            <a:lvl9pPr marL="3479475" indent="0">
              <a:buNone/>
              <a:defRPr sz="152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2FC2D5B-5374-7076-2739-478EB09E3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80678" y="15780258"/>
            <a:ext cx="12242936" cy="2320974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8D8D6CE-DDA9-920E-ED6E-6D924E87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8787766-B2EF-7DA3-C36F-49D905E0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C38B787-3B66-D6AF-89CD-936425E3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95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BB22C8-2598-6E18-13C7-13010A4B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D3D0D97-ED4A-B5A5-E65F-284A1B5BB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49B399-8642-2115-7105-DEB8DBBE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F2C18DB-54E6-ADD2-D0E3-B3D8E7AF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25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EB5C0DC-CE05-E64E-E5D6-3E278D01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75CF9E7-A1AB-02D5-A7AD-5B9C89C1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4CF27E1-1460-6BEA-0D13-5C0A185E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0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8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76CFD78-1B7A-0E73-3F18-202B2C10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34" y="2300661"/>
            <a:ext cx="24840366" cy="8347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04212C-FEF2-F8A9-9ACF-AF6F3FB95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0034" y="11497670"/>
            <a:ext cx="24840366" cy="27411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0A71E4-2C05-F789-FE0C-2DB1067E3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0032" y="40039342"/>
            <a:ext cx="6480096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5566-D69A-444A-AB67-CAE8A1348B5D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42F432-94F6-DAF6-C79C-3C49A8C45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40145" y="40039342"/>
            <a:ext cx="9720143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EF47D8-3EA0-85F1-C4EF-EB49EF545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0302" y="40039342"/>
            <a:ext cx="6480096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1406-F2D1-481B-A499-02D9CE7B9A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07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869869" rtl="0" eaLnBrk="1" latinLnBrk="1" hangingPunct="1">
        <a:lnSpc>
          <a:spcPct val="90000"/>
        </a:lnSpc>
        <a:spcBef>
          <a:spcPct val="0"/>
        </a:spcBef>
        <a:buNone/>
        <a:defRPr sz="41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467" indent="-217467" algn="l" defTabSz="869869" rtl="0" eaLnBrk="1" latinLnBrk="1" hangingPunct="1">
        <a:lnSpc>
          <a:spcPct val="90000"/>
        </a:lnSpc>
        <a:spcBef>
          <a:spcPts val="951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1pPr>
      <a:lvl2pPr marL="65240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2pPr>
      <a:lvl3pPr marL="1087336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522270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957205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392139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827073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262008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69694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1pPr>
      <a:lvl2pPr marL="434934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2pPr>
      <a:lvl3pPr marL="869869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3pPr>
      <a:lvl4pPr marL="1304803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739737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174672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609606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044541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479475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7" userDrawn="1">
          <p15:clr>
            <a:srgbClr val="F26B43"/>
          </p15:clr>
        </p15:guide>
        <p15:guide id="2" pos="907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5CB5A9-B3DB-1C47-4A05-D49F514A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832" y="2300787"/>
            <a:ext cx="24840762" cy="8349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E7A9D3-60E0-F501-43C1-90975A5C4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9832" y="11500730"/>
            <a:ext cx="24840762" cy="2740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A5611D-E30E-9D6E-205F-6E4D21AF6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9831" y="40041062"/>
            <a:ext cx="6480133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849C-28B0-4206-8ED3-0AAD3C003DB8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38E816-0925-A15D-1F96-14D48947B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39735" y="40041062"/>
            <a:ext cx="9720955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973262-8DED-C8AD-7204-96FB1DCBA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0461" y="40041062"/>
            <a:ext cx="6480133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46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xStyles>
    <p:titleStyle>
      <a:lvl1pPr algn="l" defTabSz="869869" rtl="0" eaLnBrk="1" latinLnBrk="1" hangingPunct="1">
        <a:lnSpc>
          <a:spcPct val="90000"/>
        </a:lnSpc>
        <a:spcBef>
          <a:spcPct val="0"/>
        </a:spcBef>
        <a:buNone/>
        <a:defRPr sz="41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467" indent="-217467" algn="l" defTabSz="869869" rtl="0" eaLnBrk="1" latinLnBrk="1" hangingPunct="1">
        <a:lnSpc>
          <a:spcPct val="90000"/>
        </a:lnSpc>
        <a:spcBef>
          <a:spcPts val="951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1pPr>
      <a:lvl2pPr marL="65240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2pPr>
      <a:lvl3pPr marL="1087336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522270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957205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392139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827073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262008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69694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1pPr>
      <a:lvl2pPr marL="434934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2pPr>
      <a:lvl3pPr marL="869869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3pPr>
      <a:lvl4pPr marL="1304803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739737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174672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609606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044541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479475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907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5566-D69A-444A-AB67-CAE8A1348B5D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1406-F2D1-481B-A499-02D9CE7B9A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6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l" defTabSz="2880086" rtl="0" eaLnBrk="1" latinLnBrk="1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5EE5DAC4-AB65-8874-F3F2-189D6645A8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A180DDF-6187-0849-B904-3E350A7C0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538" y="9057301"/>
            <a:ext cx="12994446" cy="3157854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C1276B9C-54B5-FD01-484E-79DA8AC843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FA4D9CB-AF28-469B-849B-A53BF9A795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C043B317-E4D2-89A6-CC72-993CD58820E4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3940051" y="9057301"/>
            <a:ext cx="14274064" cy="3157854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988AC64C-D9BF-8C82-2F7A-2E72F26524F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048592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2013 - 2022 테마">
  <a:themeElements>
    <a:clrScheme name="Office 2013 - 2022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cbf2ee6-7391-4c03-b07a-3137c8a2243c}" enabled="1" method="Standar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경기천년제목 Medium</vt:lpstr>
      <vt:lpstr>맑은 고딕</vt:lpstr>
      <vt:lpstr>Arial</vt:lpstr>
      <vt:lpstr>Calibri</vt:lpstr>
      <vt:lpstr>Calibri Light</vt:lpstr>
      <vt:lpstr>디자인 사용자 지정</vt:lpstr>
      <vt:lpstr>1_디자인 사용자 지정</vt:lpstr>
      <vt:lpstr>1_Office 2013 - 2022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Amy Kwon</dc:creator>
  <cp:lastModifiedBy>사무국 전진희</cp:lastModifiedBy>
  <cp:revision>22</cp:revision>
  <dcterms:created xsi:type="dcterms:W3CDTF">2023-02-20T12:23:30Z</dcterms:created>
  <dcterms:modified xsi:type="dcterms:W3CDTF">2025-09-02T08:46:10Z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2023-02-20T12:28:05Z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562d4e6c-7e9c-4352-83b1-c22d8e92ba56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